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892C-F3DE-4C84-B720-4D9C9371DC44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674A7-4097-42E4-8DA7-5776613CE1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714356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Математика </a:t>
            </a:r>
          </a:p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4 класс</a:t>
            </a:r>
          </a:p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УМК «Начальная школа </a:t>
            </a:r>
            <a:r>
              <a:rPr lang="en-US" sz="3600" b="1" dirty="0" smtClean="0">
                <a:solidFill>
                  <a:srgbClr val="0000FF"/>
                </a:solidFill>
              </a:rPr>
              <a:t>XXI</a:t>
            </a:r>
            <a:r>
              <a:rPr lang="ru-RU" sz="3600" b="1" dirty="0" smtClean="0">
                <a:solidFill>
                  <a:srgbClr val="0000FF"/>
                </a:solidFill>
              </a:rPr>
              <a:t> век»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357694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Подготовила: учитель начальных классов </a:t>
            </a:r>
            <a:r>
              <a:rPr lang="ru-RU" b="1" dirty="0" err="1" smtClean="0"/>
              <a:t>Кашенецкая</a:t>
            </a:r>
            <a:r>
              <a:rPr lang="ru-RU" b="1" dirty="0" smtClean="0"/>
              <a:t> Наталья Михайловна</a:t>
            </a:r>
          </a:p>
          <a:p>
            <a:r>
              <a:rPr lang="ru-RU" b="1" dirty="0" smtClean="0"/>
              <a:t>П. Пограничный, </a:t>
            </a:r>
            <a:r>
              <a:rPr lang="ru-RU" b="1" dirty="0" err="1" smtClean="0"/>
              <a:t>Приаргунский</a:t>
            </a:r>
            <a:r>
              <a:rPr lang="ru-RU" b="1" dirty="0" smtClean="0"/>
              <a:t> район, Забайкальский край.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71435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№ 10 с. 82. Вычислите значения выражений </a:t>
            </a:r>
            <a:r>
              <a:rPr lang="ru-RU" sz="4000" dirty="0" smtClean="0">
                <a:solidFill>
                  <a:srgbClr val="0000FF"/>
                </a:solidFill>
              </a:rPr>
              <a:t>.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2857496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397370:79 – (327 * 84 - 5295): 57 = 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5-конечная звезда 4"/>
          <p:cNvSpPr/>
          <p:nvPr/>
        </p:nvSpPr>
        <p:spPr>
          <a:xfrm>
            <a:off x="1357290" y="1285860"/>
            <a:ext cx="1071570" cy="92869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357290" y="2285992"/>
            <a:ext cx="1071570" cy="92869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357290" y="3357562"/>
            <a:ext cx="1071570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00364" y="157161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Получилось всё.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278605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Получилось, но не всё.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392906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Ничего не получилось.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1555" y="2967335"/>
            <a:ext cx="5270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57148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1. </a:t>
            </a:r>
            <a:r>
              <a:rPr lang="ru-RU" sz="2400" b="1" dirty="0" err="1" smtClean="0">
                <a:solidFill>
                  <a:srgbClr val="0000FF"/>
                </a:solidFill>
              </a:rPr>
              <a:t>Оргмомент</a:t>
            </a:r>
            <a:r>
              <a:rPr lang="ru-RU" sz="2400" b="1" dirty="0" smtClean="0">
                <a:solidFill>
                  <a:srgbClr val="0000FF"/>
                </a:solidFill>
              </a:rPr>
              <a:t>.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214554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Давайте ,ребята, учиться считать,</a:t>
            </a:r>
          </a:p>
          <a:p>
            <a:r>
              <a:rPr lang="ru-RU" sz="2400" b="1" dirty="0" smtClean="0"/>
              <a:t>Делить, умножать, прибавлять, вычитать,</a:t>
            </a:r>
          </a:p>
          <a:p>
            <a:r>
              <a:rPr lang="ru-RU" sz="2400" b="1" dirty="0" smtClean="0"/>
              <a:t>Запомните все, что без точного счёта </a:t>
            </a:r>
          </a:p>
          <a:p>
            <a:r>
              <a:rPr lang="ru-RU" sz="2400" b="1" dirty="0" smtClean="0"/>
              <a:t>Не сдвинется с места любая работа.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85723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Устный счёт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00496" y="2928934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500 - 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2143108" y="2285992"/>
            <a:ext cx="150019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8" name="Овал 7"/>
          <p:cNvSpPr/>
          <p:nvPr/>
        </p:nvSpPr>
        <p:spPr>
          <a:xfrm>
            <a:off x="2285984" y="4000504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167</a:t>
            </a:r>
            <a:endParaRPr lang="ru-RU" sz="3600" dirty="0"/>
          </a:p>
        </p:txBody>
      </p:sp>
      <p:sp>
        <p:nvSpPr>
          <p:cNvPr id="9" name="Овал 8"/>
          <p:cNvSpPr/>
          <p:nvPr/>
        </p:nvSpPr>
        <p:spPr>
          <a:xfrm>
            <a:off x="3857620" y="4929198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499</a:t>
            </a:r>
            <a:endParaRPr lang="ru-RU" sz="3600" dirty="0"/>
          </a:p>
        </p:txBody>
      </p:sp>
      <p:sp>
        <p:nvSpPr>
          <p:cNvPr id="10" name="Овал 9"/>
          <p:cNvSpPr/>
          <p:nvPr/>
        </p:nvSpPr>
        <p:spPr>
          <a:xfrm>
            <a:off x="3357554" y="1142984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239</a:t>
            </a:r>
            <a:endParaRPr lang="ru-RU" sz="3600" dirty="0"/>
          </a:p>
        </p:txBody>
      </p:sp>
      <p:sp>
        <p:nvSpPr>
          <p:cNvPr id="11" name="Овал 10"/>
          <p:cNvSpPr/>
          <p:nvPr/>
        </p:nvSpPr>
        <p:spPr>
          <a:xfrm>
            <a:off x="5072066" y="1357298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254</a:t>
            </a:r>
            <a:endParaRPr lang="ru-RU" sz="3600" dirty="0"/>
          </a:p>
        </p:txBody>
      </p:sp>
      <p:sp>
        <p:nvSpPr>
          <p:cNvPr id="12" name="Овал 11"/>
          <p:cNvSpPr/>
          <p:nvPr/>
        </p:nvSpPr>
        <p:spPr>
          <a:xfrm>
            <a:off x="6000760" y="2857496"/>
            <a:ext cx="142876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108</a:t>
            </a:r>
            <a:endParaRPr lang="ru-RU" sz="3600" dirty="0"/>
          </a:p>
        </p:txBody>
      </p:sp>
      <p:sp>
        <p:nvSpPr>
          <p:cNvPr id="13" name="Овал 12"/>
          <p:cNvSpPr/>
          <p:nvPr/>
        </p:nvSpPr>
        <p:spPr>
          <a:xfrm>
            <a:off x="5500694" y="4286256"/>
            <a:ext cx="142876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390</a:t>
            </a:r>
            <a:endParaRPr lang="ru-RU" sz="3600" dirty="0"/>
          </a:p>
        </p:txBody>
      </p:sp>
      <p:cxnSp>
        <p:nvCxnSpPr>
          <p:cNvPr id="15" name="Прямая соединительная линия 14"/>
          <p:cNvCxnSpPr>
            <a:stCxn id="10" idx="4"/>
          </p:cNvCxnSpPr>
          <p:nvPr/>
        </p:nvCxnSpPr>
        <p:spPr>
          <a:xfrm rot="16200000" flipH="1">
            <a:off x="4018355" y="2661041"/>
            <a:ext cx="428628" cy="250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3"/>
          </p:cNvCxnSpPr>
          <p:nvPr/>
        </p:nvCxnSpPr>
        <p:spPr>
          <a:xfrm rot="5400000">
            <a:off x="5005860" y="2643028"/>
            <a:ext cx="352113" cy="219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2" idx="2"/>
          </p:cNvCxnSpPr>
          <p:nvPr/>
        </p:nvCxnSpPr>
        <p:spPr>
          <a:xfrm rot="10800000" flipV="1">
            <a:off x="5500694" y="3536156"/>
            <a:ext cx="50006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5"/>
          </p:cNvCxnSpPr>
          <p:nvPr/>
        </p:nvCxnSpPr>
        <p:spPr>
          <a:xfrm rot="16200000" flipH="1">
            <a:off x="5316714" y="4173713"/>
            <a:ext cx="291137" cy="36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5"/>
            <a:endCxn id="6" idx="2"/>
          </p:cNvCxnSpPr>
          <p:nvPr/>
        </p:nvCxnSpPr>
        <p:spPr>
          <a:xfrm rot="16200000" flipH="1">
            <a:off x="3686268" y="3364805"/>
            <a:ext cx="51566" cy="576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3"/>
          </p:cNvCxnSpPr>
          <p:nvPr/>
        </p:nvCxnSpPr>
        <p:spPr>
          <a:xfrm rot="5400000">
            <a:off x="3893340" y="4102276"/>
            <a:ext cx="219699" cy="434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6" idx="4"/>
          </p:cNvCxnSpPr>
          <p:nvPr/>
        </p:nvCxnSpPr>
        <p:spPr>
          <a:xfrm rot="5400000">
            <a:off x="4518421" y="4625588"/>
            <a:ext cx="42863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928670"/>
            <a:ext cx="55007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Верно ли выполнено решение?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1857364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1029:49=201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857364"/>
            <a:ext cx="264320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2071678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Тема урока </a:t>
            </a:r>
          </a:p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Деление на двузначное число. Решение задач.</a:t>
            </a:r>
            <a:endParaRPr lang="ru-RU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857232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1.Выполните деление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500174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4826: 38 =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2398: 22 =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3071810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8508:12 =</a:t>
            </a:r>
          </a:p>
          <a:p>
            <a:r>
              <a:rPr lang="ru-RU" sz="4800" b="1" dirty="0" smtClean="0">
                <a:solidFill>
                  <a:srgbClr val="0000FF"/>
                </a:solidFill>
              </a:rPr>
              <a:t>8357:61 = </a:t>
            </a:r>
            <a:endParaRPr lang="ru-RU" sz="4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92867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2. Решите задачу устно.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214554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16 одинаковых мешках 768 кг. Моркови. Сколько килограммов моркови в 32 таких мешках?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2143116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Физкультминутка</a:t>
            </a:r>
            <a:endParaRPr lang="ru-RU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77/97647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92867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Реши задачу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071678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плану токарь должен изготовить 1755 деталей за 27 дней. Ежедневно он изготавливал 68 деталей. Выполнил ли токарь дневную норму?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191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5</cp:revision>
  <dcterms:created xsi:type="dcterms:W3CDTF">2015-04-07T16:48:34Z</dcterms:created>
  <dcterms:modified xsi:type="dcterms:W3CDTF">2015-04-07T17:34:37Z</dcterms:modified>
</cp:coreProperties>
</file>